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7"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8"/>
    <p:restoredTop sz="93300"/>
  </p:normalViewPr>
  <p:slideViewPr>
    <p:cSldViewPr snapToGrid="0" snapToObjects="1">
      <p:cViewPr varScale="1">
        <p:scale>
          <a:sx n="110" d="100"/>
          <a:sy n="110" d="100"/>
        </p:scale>
        <p:origin x="5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03C58C4-3829-8A44-B575-A3A640D24906}" type="datetimeFigureOut">
              <a:rPr lang="en-US" smtClean="0"/>
              <a:t>5/4/20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755955F-4D32-E147-9E83-5401F30AB63C}"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81462114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3C58C4-3829-8A44-B575-A3A640D24906}" type="datetimeFigureOut">
              <a:rPr lang="en-US" smtClean="0"/>
              <a:t>5/4/20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5955F-4D32-E147-9E83-5401F30AB63C}" type="slidenum">
              <a:rPr lang="en-US" smtClean="0"/>
              <a:t>‹#›</a:t>
            </a:fld>
            <a:endParaRPr lang="en-US"/>
          </a:p>
        </p:txBody>
      </p:sp>
    </p:spTree>
    <p:extLst>
      <p:ext uri="{BB962C8B-B14F-4D97-AF65-F5344CB8AC3E}">
        <p14:creationId xmlns:p14="http://schemas.microsoft.com/office/powerpoint/2010/main" val="3411560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3C58C4-3829-8A44-B575-A3A640D24906}" type="datetimeFigureOut">
              <a:rPr lang="en-US" smtClean="0"/>
              <a:t>5/4/20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5955F-4D32-E147-9E83-5401F30AB63C}" type="slidenum">
              <a:rPr lang="en-US" smtClean="0"/>
              <a:t>‹#›</a:t>
            </a:fld>
            <a:endParaRPr lang="en-US"/>
          </a:p>
        </p:txBody>
      </p:sp>
    </p:spTree>
    <p:extLst>
      <p:ext uri="{BB962C8B-B14F-4D97-AF65-F5344CB8AC3E}">
        <p14:creationId xmlns:p14="http://schemas.microsoft.com/office/powerpoint/2010/main" val="2250184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3C58C4-3829-8A44-B575-A3A640D24906}" type="datetimeFigureOut">
              <a:rPr lang="en-US" smtClean="0"/>
              <a:t>5/4/20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5955F-4D32-E147-9E83-5401F30AB63C}" type="slidenum">
              <a:rPr lang="en-US" smtClean="0"/>
              <a:t>‹#›</a:t>
            </a:fld>
            <a:endParaRPr lang="en-US"/>
          </a:p>
        </p:txBody>
      </p:sp>
    </p:spTree>
    <p:extLst>
      <p:ext uri="{BB962C8B-B14F-4D97-AF65-F5344CB8AC3E}">
        <p14:creationId xmlns:p14="http://schemas.microsoft.com/office/powerpoint/2010/main" val="289333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03C58C4-3829-8A44-B575-A3A640D24906}" type="datetimeFigureOut">
              <a:rPr lang="en-US" smtClean="0"/>
              <a:t>5/4/20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755955F-4D32-E147-9E83-5401F30AB63C}"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7057263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3C58C4-3829-8A44-B575-A3A640D24906}" type="datetimeFigureOut">
              <a:rPr lang="en-US" smtClean="0"/>
              <a:t>5/4/20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5955F-4D32-E147-9E83-5401F30AB63C}" type="slidenum">
              <a:rPr lang="en-US" smtClean="0"/>
              <a:t>‹#›</a:t>
            </a:fld>
            <a:endParaRPr lang="en-US"/>
          </a:p>
        </p:txBody>
      </p:sp>
    </p:spTree>
    <p:extLst>
      <p:ext uri="{BB962C8B-B14F-4D97-AF65-F5344CB8AC3E}">
        <p14:creationId xmlns:p14="http://schemas.microsoft.com/office/powerpoint/2010/main" val="3067895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3C58C4-3829-8A44-B575-A3A640D24906}" type="datetimeFigureOut">
              <a:rPr lang="en-US" smtClean="0"/>
              <a:t>5/4/20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55955F-4D32-E147-9E83-5401F30AB63C}" type="slidenum">
              <a:rPr lang="en-US" smtClean="0"/>
              <a:t>‹#›</a:t>
            </a:fld>
            <a:endParaRPr lang="en-US"/>
          </a:p>
        </p:txBody>
      </p:sp>
    </p:spTree>
    <p:extLst>
      <p:ext uri="{BB962C8B-B14F-4D97-AF65-F5344CB8AC3E}">
        <p14:creationId xmlns:p14="http://schemas.microsoft.com/office/powerpoint/2010/main" val="273472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3C58C4-3829-8A44-B575-A3A640D24906}" type="datetimeFigureOut">
              <a:rPr lang="en-US" smtClean="0"/>
              <a:t>5/4/20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55955F-4D32-E147-9E83-5401F30AB63C}" type="slidenum">
              <a:rPr lang="en-US" smtClean="0"/>
              <a:t>‹#›</a:t>
            </a:fld>
            <a:endParaRPr lang="en-US"/>
          </a:p>
        </p:txBody>
      </p:sp>
    </p:spTree>
    <p:extLst>
      <p:ext uri="{BB962C8B-B14F-4D97-AF65-F5344CB8AC3E}">
        <p14:creationId xmlns:p14="http://schemas.microsoft.com/office/powerpoint/2010/main" val="374903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C58C4-3829-8A44-B575-A3A640D24906}" type="datetimeFigureOut">
              <a:rPr lang="en-US" smtClean="0"/>
              <a:t>5/4/20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55955F-4D32-E147-9E83-5401F30AB63C}" type="slidenum">
              <a:rPr lang="en-US" smtClean="0"/>
              <a:t>‹#›</a:t>
            </a:fld>
            <a:endParaRPr lang="en-US"/>
          </a:p>
        </p:txBody>
      </p:sp>
    </p:spTree>
    <p:extLst>
      <p:ext uri="{BB962C8B-B14F-4D97-AF65-F5344CB8AC3E}">
        <p14:creationId xmlns:p14="http://schemas.microsoft.com/office/powerpoint/2010/main" val="84933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03C58C4-3829-8A44-B575-A3A640D24906}" type="datetimeFigureOut">
              <a:rPr lang="en-US" smtClean="0"/>
              <a:t>5/4/20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755955F-4D32-E147-9E83-5401F30AB63C}"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17874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03C58C4-3829-8A44-B575-A3A640D24906}" type="datetimeFigureOut">
              <a:rPr lang="en-US" smtClean="0"/>
              <a:t>5/4/20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755955F-4D32-E147-9E83-5401F30AB63C}"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94163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03C58C4-3829-8A44-B575-A3A640D24906}" type="datetimeFigureOut">
              <a:rPr lang="en-US" smtClean="0"/>
              <a:t>5/4/20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755955F-4D32-E147-9E83-5401F30AB63C}"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6177852"/>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hilld2@leonschools.ne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CF702855-2FC1-1546-B7FB-4DF9E834BD47}"/>
              </a:ext>
            </a:extLst>
          </p:cNvPr>
          <p:cNvSpPr/>
          <p:nvPr/>
        </p:nvSpPr>
        <p:spPr>
          <a:xfrm>
            <a:off x="1227549" y="1152393"/>
            <a:ext cx="5248405" cy="363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WEEK #6 May 4-8, 2020</a:t>
            </a:r>
          </a:p>
        </p:txBody>
      </p:sp>
      <p:sp>
        <p:nvSpPr>
          <p:cNvPr id="22" name="Rectangle 21">
            <a:extLst>
              <a:ext uri="{FF2B5EF4-FFF2-40B4-BE49-F238E27FC236}">
                <a16:creationId xmlns:a16="http://schemas.microsoft.com/office/drawing/2014/main" id="{627CD5CD-57B7-1749-96DF-93718D785F0F}"/>
              </a:ext>
            </a:extLst>
          </p:cNvPr>
          <p:cNvSpPr/>
          <p:nvPr/>
        </p:nvSpPr>
        <p:spPr>
          <a:xfrm>
            <a:off x="1227549" y="1615858"/>
            <a:ext cx="5248405" cy="1027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u="sng" dirty="0"/>
              <a:t>Learning Goal for the Week</a:t>
            </a:r>
            <a:r>
              <a:rPr lang="en-US" sz="1000" dirty="0"/>
              <a:t>: (1) Students will be able to explain the scientific theory of evolution supported by the fossil record, comparative anatomy, comparative embryology, biogeography, molecular biology, and observed evolutionary change, (2) Describe the conditions required for natural selection, including: overpopulation of offspring, inherited variation, and the struggle to survive, which results in differential reproductive success.</a:t>
            </a:r>
          </a:p>
        </p:txBody>
      </p:sp>
      <p:sp>
        <p:nvSpPr>
          <p:cNvPr id="23" name="Rectangle 22">
            <a:extLst>
              <a:ext uri="{FF2B5EF4-FFF2-40B4-BE49-F238E27FC236}">
                <a16:creationId xmlns:a16="http://schemas.microsoft.com/office/drawing/2014/main" id="{2017D6BC-6BA5-6B4F-9388-187CFB4B069A}"/>
              </a:ext>
            </a:extLst>
          </p:cNvPr>
          <p:cNvSpPr/>
          <p:nvPr/>
        </p:nvSpPr>
        <p:spPr>
          <a:xfrm>
            <a:off x="1227550" y="2743200"/>
            <a:ext cx="5248405" cy="2467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a:t>Assignment Schedule for This Week on Teams</a:t>
            </a:r>
          </a:p>
          <a:p>
            <a:r>
              <a:rPr lang="en-US" sz="1400" dirty="0"/>
              <a:t>M: Read emails and announcement/directions for the week assignment in Teams. This week assignment will be completed using your online textbook. Begin organizing and planning your schedule for completing the assignments. Access through </a:t>
            </a:r>
            <a:r>
              <a:rPr lang="en-US" sz="1400" dirty="0" err="1"/>
              <a:t>ClassLink</a:t>
            </a:r>
            <a:r>
              <a:rPr lang="en-US" sz="1400" dirty="0"/>
              <a:t> and Pearson Realize – Biology Textbook</a:t>
            </a:r>
          </a:p>
          <a:p>
            <a:r>
              <a:rPr lang="en-US" sz="1400" dirty="0"/>
              <a:t>T - TH: Work on completing the assignments related to Chapter 17 - Darwin’s Theory of Evolution – information in Teams</a:t>
            </a:r>
          </a:p>
          <a:p>
            <a:r>
              <a:rPr lang="en-US" sz="1400" dirty="0"/>
              <a:t>F: Continue to work on assignments. Submit assignment by 3 p.m.</a:t>
            </a:r>
          </a:p>
        </p:txBody>
      </p:sp>
      <p:sp>
        <p:nvSpPr>
          <p:cNvPr id="24" name="Rectangle 23">
            <a:extLst>
              <a:ext uri="{FF2B5EF4-FFF2-40B4-BE49-F238E27FC236}">
                <a16:creationId xmlns:a16="http://schemas.microsoft.com/office/drawing/2014/main" id="{CF280117-98DC-2A43-85CD-0D5574C15165}"/>
              </a:ext>
            </a:extLst>
          </p:cNvPr>
          <p:cNvSpPr/>
          <p:nvPr/>
        </p:nvSpPr>
        <p:spPr>
          <a:xfrm>
            <a:off x="1315230" y="5311038"/>
            <a:ext cx="3444660" cy="1377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Ms. Daphne Hill</a:t>
            </a:r>
          </a:p>
          <a:p>
            <a:pPr algn="ctr"/>
            <a:r>
              <a:rPr lang="en-US" dirty="0">
                <a:solidFill>
                  <a:schemeClr val="bg1"/>
                </a:solidFill>
                <a:hlinkClick r:id="rId2">
                  <a:extLst>
                    <a:ext uri="{A12FA001-AC4F-418D-AE19-62706E023703}">
                      <ahyp:hlinkClr xmlns:ahyp="http://schemas.microsoft.com/office/drawing/2018/hyperlinkcolor" val="tx"/>
                    </a:ext>
                  </a:extLst>
                </a:hlinkClick>
              </a:rPr>
              <a:t>hilld2@leonschools.net</a:t>
            </a:r>
            <a:endParaRPr lang="en-US" dirty="0">
              <a:solidFill>
                <a:schemeClr val="bg1"/>
              </a:solidFill>
            </a:endParaRPr>
          </a:p>
          <a:p>
            <a:pPr algn="ctr"/>
            <a:r>
              <a:rPr lang="en-US" dirty="0"/>
              <a:t>Teacher Website: </a:t>
            </a:r>
            <a:r>
              <a:rPr lang="en-US" dirty="0" err="1"/>
              <a:t>www.leonschools.net</a:t>
            </a:r>
            <a:r>
              <a:rPr lang="en-US" dirty="0"/>
              <a:t>/</a:t>
            </a:r>
            <a:r>
              <a:rPr lang="en-US" dirty="0" err="1"/>
              <a:t>raa</a:t>
            </a:r>
            <a:endParaRPr lang="en-US" dirty="0"/>
          </a:p>
        </p:txBody>
      </p:sp>
      <p:sp>
        <p:nvSpPr>
          <p:cNvPr id="25" name="Rectangle 24">
            <a:extLst>
              <a:ext uri="{FF2B5EF4-FFF2-40B4-BE49-F238E27FC236}">
                <a16:creationId xmlns:a16="http://schemas.microsoft.com/office/drawing/2014/main" id="{18B28DDE-20F2-7848-A4CC-2C72324B17BE}"/>
              </a:ext>
            </a:extLst>
          </p:cNvPr>
          <p:cNvSpPr/>
          <p:nvPr/>
        </p:nvSpPr>
        <p:spPr>
          <a:xfrm>
            <a:off x="7891397" y="3845490"/>
            <a:ext cx="3031299" cy="17035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Need a help session?</a:t>
            </a:r>
          </a:p>
          <a:p>
            <a:pPr algn="ctr"/>
            <a:r>
              <a:rPr lang="en-US" dirty="0"/>
              <a:t>Email me! Visit on our class TEAMS page during my office hours, Monday – Friday,</a:t>
            </a:r>
          </a:p>
          <a:p>
            <a:pPr algn="ctr"/>
            <a:r>
              <a:rPr lang="en-US" dirty="0"/>
              <a:t>10 a.m. – 12 p.m.</a:t>
            </a:r>
          </a:p>
          <a:p>
            <a:pPr algn="ctr"/>
            <a:endParaRPr lang="en-US" dirty="0"/>
          </a:p>
        </p:txBody>
      </p:sp>
      <p:sp>
        <p:nvSpPr>
          <p:cNvPr id="26" name="Rectangle 25">
            <a:extLst>
              <a:ext uri="{FF2B5EF4-FFF2-40B4-BE49-F238E27FC236}">
                <a16:creationId xmlns:a16="http://schemas.microsoft.com/office/drawing/2014/main" id="{26D94342-67DA-7544-975C-19D012916E6D}"/>
              </a:ext>
            </a:extLst>
          </p:cNvPr>
          <p:cNvSpPr/>
          <p:nvPr/>
        </p:nvSpPr>
        <p:spPr>
          <a:xfrm>
            <a:off x="6688899" y="1935271"/>
            <a:ext cx="3281819" cy="17348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Remind Codes per Class</a:t>
            </a:r>
          </a:p>
          <a:p>
            <a:pPr algn="ctr"/>
            <a:endParaRPr lang="en-US" dirty="0"/>
          </a:p>
          <a:p>
            <a:pPr algn="ctr"/>
            <a:r>
              <a:rPr lang="en-US" dirty="0"/>
              <a:t>2</a:t>
            </a:r>
            <a:r>
              <a:rPr lang="en-US" baseline="30000" dirty="0"/>
              <a:t>nd</a:t>
            </a:r>
            <a:r>
              <a:rPr lang="en-US" dirty="0"/>
              <a:t> – 81010@h2ha3d2922</a:t>
            </a:r>
          </a:p>
          <a:p>
            <a:pPr algn="ctr"/>
            <a:r>
              <a:rPr lang="en-US" dirty="0"/>
              <a:t>6</a:t>
            </a:r>
            <a:r>
              <a:rPr lang="en-US" baseline="30000" dirty="0"/>
              <a:t>th</a:t>
            </a:r>
            <a:r>
              <a:rPr lang="en-US" dirty="0"/>
              <a:t> – 81010@8a7f36287h</a:t>
            </a:r>
          </a:p>
          <a:p>
            <a:pPr algn="ctr"/>
            <a:endParaRPr lang="en-US" dirty="0"/>
          </a:p>
        </p:txBody>
      </p:sp>
      <p:sp>
        <p:nvSpPr>
          <p:cNvPr id="27" name="Rectangle 26">
            <a:extLst>
              <a:ext uri="{FF2B5EF4-FFF2-40B4-BE49-F238E27FC236}">
                <a16:creationId xmlns:a16="http://schemas.microsoft.com/office/drawing/2014/main" id="{4D9F9E5E-F444-FB47-8C49-04E9CE9709D4}"/>
              </a:ext>
            </a:extLst>
          </p:cNvPr>
          <p:cNvSpPr/>
          <p:nvPr/>
        </p:nvSpPr>
        <p:spPr>
          <a:xfrm>
            <a:off x="6713951" y="162837"/>
            <a:ext cx="3219189" cy="15970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accent6">
                    <a:lumMod val="20000"/>
                    <a:lumOff val="80000"/>
                  </a:schemeClr>
                </a:solidFill>
              </a:rPr>
              <a:t>ATTENTION!!! ATTENTION!!</a:t>
            </a:r>
          </a:p>
          <a:p>
            <a:pPr algn="ctr"/>
            <a:r>
              <a:rPr lang="en-US" b="1" u="sng" dirty="0">
                <a:solidFill>
                  <a:schemeClr val="accent6">
                    <a:lumMod val="20000"/>
                    <a:lumOff val="80000"/>
                  </a:schemeClr>
                </a:solidFill>
              </a:rPr>
              <a:t>Always read the directions!!!</a:t>
            </a:r>
            <a:endParaRPr lang="en-US" u="sng" dirty="0">
              <a:solidFill>
                <a:schemeClr val="accent6">
                  <a:lumMod val="20000"/>
                  <a:lumOff val="80000"/>
                </a:schemeClr>
              </a:solidFill>
            </a:endParaRPr>
          </a:p>
          <a:p>
            <a:pPr algn="ctr"/>
            <a:r>
              <a:rPr lang="en-US" dirty="0">
                <a:solidFill>
                  <a:schemeClr val="accent6">
                    <a:lumMod val="20000"/>
                    <a:lumOff val="80000"/>
                  </a:schemeClr>
                </a:solidFill>
              </a:rPr>
              <a:t>You will be able to access week #6 information for assignment in Teams under the “Assignment” tab</a:t>
            </a:r>
          </a:p>
        </p:txBody>
      </p:sp>
      <p:sp>
        <p:nvSpPr>
          <p:cNvPr id="28" name="Oval 27">
            <a:extLst>
              <a:ext uri="{FF2B5EF4-FFF2-40B4-BE49-F238E27FC236}">
                <a16:creationId xmlns:a16="http://schemas.microsoft.com/office/drawing/2014/main" id="{662AA526-1C7B-BC48-80DA-5391654CCC60}"/>
              </a:ext>
            </a:extLst>
          </p:cNvPr>
          <p:cNvSpPr/>
          <p:nvPr/>
        </p:nvSpPr>
        <p:spPr>
          <a:xfrm>
            <a:off x="6840776" y="3977014"/>
            <a:ext cx="454069" cy="450939"/>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F9A5EA07-0401-4748-9136-AB7E91AA9A5B}"/>
              </a:ext>
            </a:extLst>
          </p:cNvPr>
          <p:cNvSpPr/>
          <p:nvPr/>
        </p:nvSpPr>
        <p:spPr>
          <a:xfrm>
            <a:off x="103337" y="3294348"/>
            <a:ext cx="563673" cy="613773"/>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1D4615F3-893B-D045-8CAE-43FB167756A6}"/>
              </a:ext>
            </a:extLst>
          </p:cNvPr>
          <p:cNvSpPr/>
          <p:nvPr/>
        </p:nvSpPr>
        <p:spPr>
          <a:xfrm>
            <a:off x="38360" y="4255725"/>
            <a:ext cx="667010" cy="624738"/>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274E5103-625D-DC47-819F-F6865A3FD147}"/>
              </a:ext>
            </a:extLst>
          </p:cNvPr>
          <p:cNvSpPr/>
          <p:nvPr/>
        </p:nvSpPr>
        <p:spPr>
          <a:xfrm>
            <a:off x="244254" y="994252"/>
            <a:ext cx="281837" cy="316282"/>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32" name="Oval 31">
            <a:extLst>
              <a:ext uri="{FF2B5EF4-FFF2-40B4-BE49-F238E27FC236}">
                <a16:creationId xmlns:a16="http://schemas.microsoft.com/office/drawing/2014/main" id="{CE4BD1FE-EB1D-9645-BD95-1CCE88BC778C}"/>
              </a:ext>
            </a:extLst>
          </p:cNvPr>
          <p:cNvSpPr/>
          <p:nvPr/>
        </p:nvSpPr>
        <p:spPr>
          <a:xfrm>
            <a:off x="187891" y="1697277"/>
            <a:ext cx="419620" cy="397703"/>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3898047C-6BBD-F04A-9B91-0897F8E4C37D}"/>
              </a:ext>
            </a:extLst>
          </p:cNvPr>
          <p:cNvSpPr/>
          <p:nvPr/>
        </p:nvSpPr>
        <p:spPr>
          <a:xfrm>
            <a:off x="137786" y="2400299"/>
            <a:ext cx="497908" cy="546445"/>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9C1F3EBF-74CE-F048-A856-92F838CBC866}"/>
              </a:ext>
            </a:extLst>
          </p:cNvPr>
          <p:cNvSpPr/>
          <p:nvPr/>
        </p:nvSpPr>
        <p:spPr>
          <a:xfrm>
            <a:off x="5223353" y="5311037"/>
            <a:ext cx="2492680" cy="1377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00"/>
                </a:solidFill>
              </a:rPr>
              <a:t>READ YOUR EMAILS!!</a:t>
            </a:r>
          </a:p>
          <a:p>
            <a:pPr algn="ctr"/>
            <a:r>
              <a:rPr lang="en-US" dirty="0">
                <a:solidFill>
                  <a:srgbClr val="FFFF00"/>
                </a:solidFill>
              </a:rPr>
              <a:t>READ YOUE EMAILS!!</a:t>
            </a:r>
          </a:p>
          <a:p>
            <a:pPr algn="ctr"/>
            <a:r>
              <a:rPr lang="en-US" dirty="0">
                <a:solidFill>
                  <a:srgbClr val="FFFF00"/>
                </a:solidFill>
              </a:rPr>
              <a:t>READ YOUR EMAILS!!</a:t>
            </a:r>
          </a:p>
          <a:p>
            <a:pPr algn="ctr"/>
            <a:r>
              <a:rPr lang="en-US" dirty="0">
                <a:solidFill>
                  <a:srgbClr val="FFFF00"/>
                </a:solidFill>
              </a:rPr>
              <a:t>READ YOUR EMAILS!!</a:t>
            </a:r>
          </a:p>
        </p:txBody>
      </p:sp>
      <p:sp>
        <p:nvSpPr>
          <p:cNvPr id="35" name="Oval 34">
            <a:extLst>
              <a:ext uri="{FF2B5EF4-FFF2-40B4-BE49-F238E27FC236}">
                <a16:creationId xmlns:a16="http://schemas.microsoft.com/office/drawing/2014/main" id="{693843C2-DD03-BE41-AAAB-BF8773654F28}"/>
              </a:ext>
            </a:extLst>
          </p:cNvPr>
          <p:cNvSpPr/>
          <p:nvPr/>
        </p:nvSpPr>
        <p:spPr>
          <a:xfrm>
            <a:off x="6840776" y="4553210"/>
            <a:ext cx="454069" cy="450939"/>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512656AA-DB63-B64C-8675-B5857965A8D0}"/>
              </a:ext>
            </a:extLst>
          </p:cNvPr>
          <p:cNvSpPr/>
          <p:nvPr/>
        </p:nvSpPr>
        <p:spPr>
          <a:xfrm>
            <a:off x="10188359" y="2088715"/>
            <a:ext cx="454069" cy="450939"/>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4FD4F55F-B93A-6048-AB17-92186B61C550}"/>
              </a:ext>
            </a:extLst>
          </p:cNvPr>
          <p:cNvSpPr/>
          <p:nvPr/>
        </p:nvSpPr>
        <p:spPr>
          <a:xfrm>
            <a:off x="10188359" y="2855934"/>
            <a:ext cx="454069" cy="450939"/>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62F00204-E509-4142-9FFF-1E01F83B40FB}"/>
              </a:ext>
            </a:extLst>
          </p:cNvPr>
          <p:cNvSpPr/>
          <p:nvPr/>
        </p:nvSpPr>
        <p:spPr>
          <a:xfrm>
            <a:off x="10171138" y="56367"/>
            <a:ext cx="1854958" cy="1716068"/>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RAA MIDDLE SCHOOL</a:t>
            </a:r>
          </a:p>
        </p:txBody>
      </p:sp>
      <p:sp>
        <p:nvSpPr>
          <p:cNvPr id="39" name="Rectangle 38">
            <a:extLst>
              <a:ext uri="{FF2B5EF4-FFF2-40B4-BE49-F238E27FC236}">
                <a16:creationId xmlns:a16="http://schemas.microsoft.com/office/drawing/2014/main" id="{BEA5AD1A-884C-374B-A91E-6BA54F9EA6B4}"/>
              </a:ext>
            </a:extLst>
          </p:cNvPr>
          <p:cNvSpPr/>
          <p:nvPr/>
        </p:nvSpPr>
        <p:spPr>
          <a:xfrm>
            <a:off x="103337" y="56367"/>
            <a:ext cx="6372616" cy="626540"/>
          </a:xfrm>
          <a:prstGeom prst="rec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WELCOME - BIOLOGY ANNOUNCEMENT FOR May_4-8_2020</a:t>
            </a:r>
          </a:p>
        </p:txBody>
      </p:sp>
    </p:spTree>
    <p:extLst>
      <p:ext uri="{BB962C8B-B14F-4D97-AF65-F5344CB8AC3E}">
        <p14:creationId xmlns:p14="http://schemas.microsoft.com/office/powerpoint/2010/main" val="98023141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{A3BE669C-3780-0343-9C27-FBCA5DF3F3DD}tf10001072</Template>
  <TotalTime>1066</TotalTime>
  <Words>294</Words>
  <Application>Microsoft Macintosh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Franklin Gothic Book</vt:lpstr>
      <vt:lpstr>Crop</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15</cp:revision>
  <dcterms:created xsi:type="dcterms:W3CDTF">2020-04-12T14:19:29Z</dcterms:created>
  <dcterms:modified xsi:type="dcterms:W3CDTF">2020-05-04T19:14:45Z</dcterms:modified>
</cp:coreProperties>
</file>